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59" r:id="rId6"/>
    <p:sldId id="264" r:id="rId7"/>
    <p:sldId id="281" r:id="rId8"/>
    <p:sldId id="282" r:id="rId9"/>
    <p:sldId id="284" r:id="rId10"/>
    <p:sldId id="283" r:id="rId11"/>
    <p:sldId id="265" r:id="rId12"/>
    <p:sldId id="276" r:id="rId13"/>
    <p:sldId id="275" r:id="rId14"/>
    <p:sldId id="277" r:id="rId15"/>
    <p:sldId id="279" r:id="rId16"/>
    <p:sldId id="280" r:id="rId17"/>
    <p:sldId id="266" r:id="rId18"/>
    <p:sldId id="271" r:id="rId19"/>
    <p:sldId id="270" r:id="rId20"/>
    <p:sldId id="273" r:id="rId21"/>
    <p:sldId id="274" r:id="rId22"/>
    <p:sldId id="267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232"/>
    <a:srgbClr val="61892F"/>
    <a:srgbClr val="6B6E70"/>
    <a:srgbClr val="474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EE4F1F-B3BB-4AEA-9F8E-26D2D00EB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A64664F-6AEC-4600-8E3E-D1EB649B1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CCAF8B-1E78-44A9-BFA0-95B57D83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FCD3A94-CE2F-492D-B1BB-06CEE3EB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BA86603-68C9-4523-9B01-E7AF1400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795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B58B82-9079-4B99-9410-05635333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69558CF-9EE6-410D-868C-66A0E2FC3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26EBBE1-1126-4B07-ACC8-419023C9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2E74F78-C379-4DD9-A5F1-E959A7A5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2A9686-D1AF-4C96-965F-6F9138D4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194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EBAE0DE-3127-48AC-9374-6110E4354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31368A1-F333-4EAB-9531-E31FDEFDB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8F7B07-2AC5-48A3-B485-EE5B85A4D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B53D0A-259B-4A9D-A4A3-3EEC2674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BE64DF3-6363-4CCD-BF9E-ACE23B46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92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E34665-D0E2-4F3D-9593-1F02346A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8F0BB0-0D70-4F23-AA6A-80974E66C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7A37827-B686-4794-85A1-3A941867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1C9A2E8-60D3-4F24-B9BD-8FACCFE6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BEFC5F9-0EF6-4287-8415-2A4C19B5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584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32EC1F-A14A-471E-85C6-A86D3940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DC0AEB3-D1DD-4501-B660-5C368935C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9C99E5-1240-49FD-97E2-C7FE32C4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21E43EE-81E5-483D-87F2-65320BA8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06082F2-F1CA-4156-AC4C-B5A3C4F5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621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148ADF-42CB-4AD4-BEBA-B4E42BDB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BFE43C-F391-44C1-8583-8FB654603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CA9FBB6-DC9A-4FCF-82EF-6E2A0D2CE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71D4CD-8F0B-413A-8963-3AEBE880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D781694-47CE-41A8-8D91-DAA995A4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D675DA-151E-4859-9601-005E6B74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448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48486-9CAD-462F-83AA-2A44AF87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1C20118-56D5-43D9-8914-A2EC2BA3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2BF332F-4D6B-443C-95E2-4AF529263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0E11DEF-DF44-49E9-A118-65B7FA1AB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337ADB3-2E7A-4C7E-9065-13A741F35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44FE021-E07F-4DFA-8639-4955B53E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0914AA5-4E4F-45E9-A431-3D0E289E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71CF189-B1B9-4DDD-8AE1-62029C99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017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AD501F-97A1-4396-BE73-2169E581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EEF0F25-0C59-4FD1-9656-7E0BED22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5634B65-5621-41A3-8627-4746C06C8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FE5FB7E-99BD-4B9A-9047-C6DF42BE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270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D5CAA6D-A7BB-4433-B82C-251DA717C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3182D29-055E-46FF-8502-BD45D9BE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AC49F0-31ED-49B1-801A-38176E151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786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3FD09C-D471-47DB-9348-058A95BB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89209F-A9BB-4D48-9C88-3D787B341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7D0FDE8-1D47-439D-8F42-6C78E38DF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9A4AAB3-F625-4323-8BE8-6687DCD6B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9680B24-EF75-4545-B4A3-F6261520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A88F5A4-2048-495F-94BA-595E8213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232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DD71F5-EBD8-420A-8FC0-A4974667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DFBEDAF-22CD-44ED-9A01-2912216B9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6B6B711-5174-4B39-9C27-4FD6ADD52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FC7784D-BA50-42FC-A996-510893F28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E2FB314-7B19-46BF-A896-6291FD38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276CC57-A206-4A8B-9F12-8EEAF2A8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622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C766D43-8FDD-4617-B304-330101D1A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302359F-A665-47FA-B91E-7F30C657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76667ED-7507-4DE2-89E5-46C7075C3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B7E04-B212-4CB8-8C62-069D32EC7F15}" type="datetimeFigureOut">
              <a:rPr lang="hu-HU" smtClean="0"/>
              <a:t>2022. 04. 30.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709ECF-DFC0-45A9-A53D-46385F877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95A005D-28C6-4D7F-BD34-843CF432E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2087C-2D07-476D-A989-1CDE0E220D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301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37926D6D-FE7C-4639-8182-99E96727671B}"/>
              </a:ext>
            </a:extLst>
          </p:cNvPr>
          <p:cNvSpPr/>
          <p:nvPr/>
        </p:nvSpPr>
        <p:spPr>
          <a:xfrm rot="20742635">
            <a:off x="38167" y="-2079145"/>
            <a:ext cx="12582906" cy="6929085"/>
          </a:xfrm>
          <a:prstGeom prst="round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BD270023-729B-4C11-819C-1E999B988968}"/>
              </a:ext>
            </a:extLst>
          </p:cNvPr>
          <p:cNvSpPr/>
          <p:nvPr/>
        </p:nvSpPr>
        <p:spPr>
          <a:xfrm rot="20742635">
            <a:off x="38169" y="-2079144"/>
            <a:ext cx="12582906" cy="6929085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400681F-EAA6-4463-B8A9-009277664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2528397"/>
            <a:ext cx="3516803" cy="3516803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35000"/>
              </a:prstClr>
            </a:outerShdw>
          </a:effec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69237306-DDB2-4809-AE16-CE2913B80D40}"/>
              </a:ext>
            </a:extLst>
          </p:cNvPr>
          <p:cNvSpPr txBox="1"/>
          <p:nvPr/>
        </p:nvSpPr>
        <p:spPr>
          <a:xfrm>
            <a:off x="887672" y="2600132"/>
            <a:ext cx="562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Budapest kutyás térképe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EE6C105-A5C2-4DE0-A598-6D74638D2A2C}"/>
              </a:ext>
            </a:extLst>
          </p:cNvPr>
          <p:cNvSpPr txBox="1"/>
          <p:nvPr/>
        </p:nvSpPr>
        <p:spPr>
          <a:xfrm>
            <a:off x="887672" y="1918798"/>
            <a:ext cx="562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DogGo</a:t>
            </a:r>
            <a:endParaRPr lang="hu-HU" sz="4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E7C2A6B-B785-4DF1-9816-C6E1BCA0B613}"/>
              </a:ext>
            </a:extLst>
          </p:cNvPr>
          <p:cNvSpPr txBox="1"/>
          <p:nvPr/>
        </p:nvSpPr>
        <p:spPr>
          <a:xfrm>
            <a:off x="3197225" y="244495"/>
            <a:ext cx="6915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cap="smal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Petrik Lajos Két Tanítási Nyelvű Technikum</a:t>
            </a:r>
            <a:br>
              <a:rPr lang="hu-HU" sz="1600" cap="smal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hu-HU" sz="1600" cap="small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Szoftverfejlesztő És Tesztelő Technikus Szakma</a:t>
            </a:r>
          </a:p>
          <a:p>
            <a:pPr algn="ctr"/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5-0613-12-03</a:t>
            </a:r>
            <a:endParaRPr lang="en-GB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hu-HU" sz="1800" cap="small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DB519BA-58B9-4E25-995F-608BC33528E2}"/>
              </a:ext>
            </a:extLst>
          </p:cNvPr>
          <p:cNvSpPr txBox="1"/>
          <p:nvPr/>
        </p:nvSpPr>
        <p:spPr>
          <a:xfrm>
            <a:off x="1243273" y="3488427"/>
            <a:ext cx="4293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Korcsmáros Kristóf György</a:t>
            </a:r>
          </a:p>
          <a:p>
            <a:r>
              <a:rPr lang="hu-HU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Kilián Marcell András</a:t>
            </a:r>
          </a:p>
          <a:p>
            <a:r>
              <a:rPr lang="hu-HU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Takács Balázs Levente</a:t>
            </a:r>
          </a:p>
        </p:txBody>
      </p:sp>
    </p:spTree>
    <p:extLst>
      <p:ext uri="{BB962C8B-B14F-4D97-AF65-F5344CB8AC3E}">
        <p14:creationId xmlns:p14="http://schemas.microsoft.com/office/powerpoint/2010/main" val="6447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660" r="22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3" y="-2666149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35525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Fejlesztési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tervek</a:t>
            </a:r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EAA20910-1F71-4BFB-AA64-6F28673D874A}"/>
              </a:ext>
            </a:extLst>
          </p:cNvPr>
          <p:cNvSpPr/>
          <p:nvPr/>
        </p:nvSpPr>
        <p:spPr>
          <a:xfrm>
            <a:off x="897719" y="3344320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48F9C9B-6215-4A67-B200-FC5BE30A9AA8}"/>
              </a:ext>
            </a:extLst>
          </p:cNvPr>
          <p:cNvSpPr txBox="1"/>
          <p:nvPr/>
        </p:nvSpPr>
        <p:spPr>
          <a:xfrm>
            <a:off x="1133736" y="3277662"/>
            <a:ext cx="325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Képfeltöltés helyszínekhez</a:t>
            </a:r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127D9036-555A-4963-85F3-AB6F9ABC6F39}"/>
              </a:ext>
            </a:extLst>
          </p:cNvPr>
          <p:cNvSpPr/>
          <p:nvPr/>
        </p:nvSpPr>
        <p:spPr>
          <a:xfrm>
            <a:off x="897720" y="378030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D9F583B-FE9E-4A63-A09B-A7C16B02B00C}"/>
              </a:ext>
            </a:extLst>
          </p:cNvPr>
          <p:cNvSpPr txBox="1"/>
          <p:nvPr/>
        </p:nvSpPr>
        <p:spPr>
          <a:xfrm>
            <a:off x="1133736" y="3713651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Jelszó módosítása</a:t>
            </a: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00BCAEC-E928-41CE-BEBC-05F4AE56EA40}"/>
              </a:ext>
            </a:extLst>
          </p:cNvPr>
          <p:cNvSpPr/>
          <p:nvPr/>
        </p:nvSpPr>
        <p:spPr>
          <a:xfrm>
            <a:off x="897720" y="4216298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86A01A04-A9EC-43AD-A490-2E9AB9B5223C}"/>
              </a:ext>
            </a:extLst>
          </p:cNvPr>
          <p:cNvSpPr/>
          <p:nvPr/>
        </p:nvSpPr>
        <p:spPr>
          <a:xfrm>
            <a:off x="897719" y="468561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3F10D14-27B1-4E3F-8DF6-40A13D076063}"/>
              </a:ext>
            </a:extLst>
          </p:cNvPr>
          <p:cNvSpPr txBox="1"/>
          <p:nvPr/>
        </p:nvSpPr>
        <p:spPr>
          <a:xfrm>
            <a:off x="1133736" y="4149640"/>
            <a:ext cx="181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Barátrendszer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FF46478-0362-4EA9-8380-A1FB1C87488F}"/>
              </a:ext>
            </a:extLst>
          </p:cNvPr>
          <p:cNvSpPr txBox="1"/>
          <p:nvPr/>
        </p:nvSpPr>
        <p:spPr>
          <a:xfrm>
            <a:off x="1133736" y="4618957"/>
            <a:ext cx="15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Események</a:t>
            </a:r>
          </a:p>
        </p:txBody>
      </p:sp>
      <p:pic>
        <p:nvPicPr>
          <p:cNvPr id="4098" name="Picture 2" descr="Index of /events">
            <a:extLst>
              <a:ext uri="{FF2B5EF4-FFF2-40B4-BE49-F238E27FC236}">
                <a16:creationId xmlns:a16="http://schemas.microsoft.com/office/drawing/2014/main" id="{EF5B3612-FB16-9A53-7D8D-37368C53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78" y="3177216"/>
            <a:ext cx="3252814" cy="32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Directory Photos Android Friends Icon Download Free Image ICON  free | FreePNGImg">
            <a:extLst>
              <a:ext uri="{FF2B5EF4-FFF2-40B4-BE49-F238E27FC236}">
                <a16:creationId xmlns:a16="http://schemas.microsoft.com/office/drawing/2014/main" id="{CD15123A-8701-5B8A-7CA2-726B913C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246" y="3429000"/>
            <a:ext cx="2650892" cy="265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pload Image icon PNG and SVG Vector Free Download">
            <a:extLst>
              <a:ext uri="{FF2B5EF4-FFF2-40B4-BE49-F238E27FC236}">
                <a16:creationId xmlns:a16="http://schemas.microsoft.com/office/drawing/2014/main" id="{15D3BF93-0523-C1E0-CACA-4C1453E7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67" y="427970"/>
            <a:ext cx="2650892" cy="26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81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2E6BFBA9-58E6-4FA5-8BCD-8E642182AEAA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r"/>
          </a:blipFill>
          <a:ln>
            <a:solidFill>
              <a:srgbClr val="618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F3609B9-3AE1-4D3A-B653-717D5BEB7C9D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solidFill>
            <a:srgbClr val="61892F">
              <a:alpha val="80000"/>
            </a:srgbClr>
          </a:solidFill>
          <a:ln>
            <a:solidFill>
              <a:srgbClr val="618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9C1A3F-230B-4C05-8BD2-3DCEFEDD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Webes alkalmazás</a:t>
            </a:r>
          </a:p>
        </p:txBody>
      </p:sp>
    </p:spTree>
    <p:extLst>
      <p:ext uri="{BB962C8B-B14F-4D97-AF65-F5344CB8AC3E}">
        <p14:creationId xmlns:p14="http://schemas.microsoft.com/office/powerpoint/2010/main" val="65047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41499" y="-2666149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925"/>
            <a:ext cx="39725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Alkalmazott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eszközök</a:t>
            </a:r>
          </a:p>
        </p:txBody>
      </p:sp>
      <p:pic>
        <p:nvPicPr>
          <p:cNvPr id="1026" name="Picture 2" descr="Vue.JS Logo transparent PNG - StickPNG">
            <a:extLst>
              <a:ext uri="{FF2B5EF4-FFF2-40B4-BE49-F238E27FC236}">
                <a16:creationId xmlns:a16="http://schemas.microsoft.com/office/drawing/2014/main" id="{D7E0E55C-9FC6-43DE-A403-5F44C7DE9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33" y="951708"/>
            <a:ext cx="1994845" cy="17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Code Logo PNG Transparent &amp; SVG Vector - Freebie Supply">
            <a:extLst>
              <a:ext uri="{FF2B5EF4-FFF2-40B4-BE49-F238E27FC236}">
                <a16:creationId xmlns:a16="http://schemas.microsoft.com/office/drawing/2014/main" id="{D54BB40F-A2C1-421B-9012-4545D3A0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27" y="2744210"/>
            <a:ext cx="1713990" cy="17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tstrap (front-end framework) - Wikipedia">
            <a:extLst>
              <a:ext uri="{FF2B5EF4-FFF2-40B4-BE49-F238E27FC236}">
                <a16:creationId xmlns:a16="http://schemas.microsoft.com/office/drawing/2014/main" id="{69843B79-8050-421F-B09E-C859B7AC9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82" y="2797693"/>
            <a:ext cx="1994845" cy="15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s for Vuex and Vue-Router? · Issue #6305 · vuejs/vue · GitHub">
            <a:extLst>
              <a:ext uri="{FF2B5EF4-FFF2-40B4-BE49-F238E27FC236}">
                <a16:creationId xmlns:a16="http://schemas.microsoft.com/office/drawing/2014/main" id="{F2738481-45E2-42B4-89D2-EB8AA63E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645" y="2663395"/>
            <a:ext cx="2290563" cy="22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etting started | Vuelidate">
            <a:extLst>
              <a:ext uri="{FF2B5EF4-FFF2-40B4-BE49-F238E27FC236}">
                <a16:creationId xmlns:a16="http://schemas.microsoft.com/office/drawing/2014/main" id="{44A9DB3C-54E9-4F34-80F8-82743D787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r="68302"/>
          <a:stretch/>
        </p:blipFill>
        <p:spPr bwMode="auto">
          <a:xfrm>
            <a:off x="6023963" y="2545413"/>
            <a:ext cx="2434700" cy="252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2AD2BD3-AFBE-4549-90F1-4E4DA4500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07"/>
          <a:stretch/>
        </p:blipFill>
        <p:spPr bwMode="auto">
          <a:xfrm>
            <a:off x="2506407" y="4781584"/>
            <a:ext cx="1751239" cy="172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2EDEDF9-2AAE-445C-A4CC-1E04C536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729" y="5018883"/>
            <a:ext cx="4293851" cy="10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6150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3025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Funkciók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CE07C45-62C8-4905-A0C7-B89B357C7AF6}"/>
              </a:ext>
            </a:extLst>
          </p:cNvPr>
          <p:cNvSpPr txBox="1"/>
          <p:nvPr/>
        </p:nvSpPr>
        <p:spPr>
          <a:xfrm>
            <a:off x="2126260" y="3139291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latin typeface="Verdana" panose="020B0604030504040204" pitchFamily="34" charset="0"/>
                <a:ea typeface="Verdana" panose="020B0604030504040204" pitchFamily="34" charset="0"/>
              </a:rPr>
              <a:t>Látogató felhasználók +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2117EEE-440B-47E3-8AFA-109AE52C71C7}"/>
              </a:ext>
            </a:extLst>
          </p:cNvPr>
          <p:cNvSpPr txBox="1"/>
          <p:nvPr/>
        </p:nvSpPr>
        <p:spPr>
          <a:xfrm>
            <a:off x="1316968" y="2594305"/>
            <a:ext cx="4680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Regisztrált felhasználók</a:t>
            </a:r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47E9CE0D-F41E-483A-AAD0-11EF0DD0C7BB}"/>
              </a:ext>
            </a:extLst>
          </p:cNvPr>
          <p:cNvSpPr/>
          <p:nvPr/>
        </p:nvSpPr>
        <p:spPr>
          <a:xfrm>
            <a:off x="1930093" y="3684023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98B8683D-ACA1-47B2-8484-AA6A3D27F187}"/>
              </a:ext>
            </a:extLst>
          </p:cNvPr>
          <p:cNvSpPr txBox="1"/>
          <p:nvPr/>
        </p:nvSpPr>
        <p:spPr>
          <a:xfrm>
            <a:off x="2166109" y="3617365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Saját adatok módosítása</a:t>
            </a:r>
          </a:p>
        </p:txBody>
      </p:sp>
      <p:sp>
        <p:nvSpPr>
          <p:cNvPr id="28" name="Ellipszis 27">
            <a:extLst>
              <a:ext uri="{FF2B5EF4-FFF2-40B4-BE49-F238E27FC236}">
                <a16:creationId xmlns:a16="http://schemas.microsoft.com/office/drawing/2014/main" id="{5B21BD72-E20C-43F0-91CF-8F67D4ADAAC4}"/>
              </a:ext>
            </a:extLst>
          </p:cNvPr>
          <p:cNvSpPr/>
          <p:nvPr/>
        </p:nvSpPr>
        <p:spPr>
          <a:xfrm>
            <a:off x="1930094" y="4146152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1A8571F0-79BB-4A58-8B55-FAA99E9F73F7}"/>
              </a:ext>
            </a:extLst>
          </p:cNvPr>
          <p:cNvSpPr/>
          <p:nvPr/>
        </p:nvSpPr>
        <p:spPr>
          <a:xfrm>
            <a:off x="1930093" y="461546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F99C5715-CE08-493F-9FD9-103900C8DD12}"/>
              </a:ext>
            </a:extLst>
          </p:cNvPr>
          <p:cNvSpPr txBox="1"/>
          <p:nvPr/>
        </p:nvSpPr>
        <p:spPr>
          <a:xfrm>
            <a:off x="2166110" y="4079494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Helyszínek hozzáadása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3C1950A2-1F19-4DBF-BB96-47F6E6F3A227}"/>
              </a:ext>
            </a:extLst>
          </p:cNvPr>
          <p:cNvSpPr txBox="1"/>
          <p:nvPr/>
        </p:nvSpPr>
        <p:spPr>
          <a:xfrm>
            <a:off x="2166110" y="4548811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Saját helyszínek módosítása</a:t>
            </a:r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24424911-0438-4468-AF8D-FDAD1D63871D}"/>
              </a:ext>
            </a:extLst>
          </p:cNvPr>
          <p:cNvSpPr/>
          <p:nvPr/>
        </p:nvSpPr>
        <p:spPr>
          <a:xfrm>
            <a:off x="1930094" y="5084786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F4F33428-679E-40B6-ACD1-A6E021B9F275}"/>
              </a:ext>
            </a:extLst>
          </p:cNvPr>
          <p:cNvSpPr txBox="1"/>
          <p:nvPr/>
        </p:nvSpPr>
        <p:spPr>
          <a:xfrm>
            <a:off x="2166110" y="5018128"/>
            <a:ext cx="295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Értékelések hozzáadása</a:t>
            </a:r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1B3D70C8-64A5-4874-B6F5-D004C4F8F23E}"/>
              </a:ext>
            </a:extLst>
          </p:cNvPr>
          <p:cNvSpPr/>
          <p:nvPr/>
        </p:nvSpPr>
        <p:spPr>
          <a:xfrm>
            <a:off x="7281768" y="366509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B78D243D-8DF6-4008-9309-B349BE204C1B}"/>
              </a:ext>
            </a:extLst>
          </p:cNvPr>
          <p:cNvSpPr txBox="1"/>
          <p:nvPr/>
        </p:nvSpPr>
        <p:spPr>
          <a:xfrm>
            <a:off x="7387524" y="3130623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latin typeface="Verdana" panose="020B0604030504040204" pitchFamily="34" charset="0"/>
                <a:ea typeface="Verdana" panose="020B0604030504040204" pitchFamily="34" charset="0"/>
              </a:rPr>
              <a:t>Regisztrált felhasználók +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C9DCAC78-1EB6-4E6F-92DC-CFFD21BDA027}"/>
              </a:ext>
            </a:extLst>
          </p:cNvPr>
          <p:cNvSpPr txBox="1"/>
          <p:nvPr/>
        </p:nvSpPr>
        <p:spPr>
          <a:xfrm>
            <a:off x="7517785" y="3598441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Helyszínek módosítása</a:t>
            </a: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8089CDB9-AA75-4F25-A843-CBBEE5A0452A}"/>
              </a:ext>
            </a:extLst>
          </p:cNvPr>
          <p:cNvSpPr txBox="1"/>
          <p:nvPr/>
        </p:nvSpPr>
        <p:spPr>
          <a:xfrm>
            <a:off x="6897637" y="2591326"/>
            <a:ext cx="418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Admin felhasználók</a:t>
            </a:r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F521FF80-B9C6-433A-B59E-BCB95F0C83B8}"/>
              </a:ext>
            </a:extLst>
          </p:cNvPr>
          <p:cNvSpPr/>
          <p:nvPr/>
        </p:nvSpPr>
        <p:spPr>
          <a:xfrm>
            <a:off x="7281769" y="4134416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A4261EAA-6A95-406D-911A-2C5C3E26A37E}"/>
              </a:ext>
            </a:extLst>
          </p:cNvPr>
          <p:cNvSpPr txBox="1"/>
          <p:nvPr/>
        </p:nvSpPr>
        <p:spPr>
          <a:xfrm>
            <a:off x="7517785" y="4067758"/>
            <a:ext cx="292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Értékelések módosítása</a:t>
            </a:r>
          </a:p>
        </p:txBody>
      </p:sp>
      <p:sp>
        <p:nvSpPr>
          <p:cNvPr id="49" name="Ellipszis 48">
            <a:extLst>
              <a:ext uri="{FF2B5EF4-FFF2-40B4-BE49-F238E27FC236}">
                <a16:creationId xmlns:a16="http://schemas.microsoft.com/office/drawing/2014/main" id="{435A13F7-C686-403C-9271-7E4FA8122F4A}"/>
              </a:ext>
            </a:extLst>
          </p:cNvPr>
          <p:cNvSpPr/>
          <p:nvPr/>
        </p:nvSpPr>
        <p:spPr>
          <a:xfrm>
            <a:off x="1930093" y="5554103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4F94AF52-DC43-4099-A391-7A9D1F258CAB}"/>
              </a:ext>
            </a:extLst>
          </p:cNvPr>
          <p:cNvSpPr txBox="1"/>
          <p:nvPr/>
        </p:nvSpPr>
        <p:spPr>
          <a:xfrm>
            <a:off x="2166109" y="5487445"/>
            <a:ext cx="360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Saját értékelések módosítása</a:t>
            </a:r>
          </a:p>
        </p:txBody>
      </p:sp>
      <p:sp>
        <p:nvSpPr>
          <p:cNvPr id="55" name="Ellipszis 54">
            <a:extLst>
              <a:ext uri="{FF2B5EF4-FFF2-40B4-BE49-F238E27FC236}">
                <a16:creationId xmlns:a16="http://schemas.microsoft.com/office/drawing/2014/main" id="{EC8103BB-B48C-4E4A-AB6D-0FDAF683E3B6}"/>
              </a:ext>
            </a:extLst>
          </p:cNvPr>
          <p:cNvSpPr/>
          <p:nvPr/>
        </p:nvSpPr>
        <p:spPr>
          <a:xfrm>
            <a:off x="7281769" y="1413952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6" name="Ellipszis 55">
            <a:extLst>
              <a:ext uri="{FF2B5EF4-FFF2-40B4-BE49-F238E27FC236}">
                <a16:creationId xmlns:a16="http://schemas.microsoft.com/office/drawing/2014/main" id="{DADFEE30-84B4-4A56-AEF1-1CD0C8790F45}"/>
              </a:ext>
            </a:extLst>
          </p:cNvPr>
          <p:cNvSpPr/>
          <p:nvPr/>
        </p:nvSpPr>
        <p:spPr>
          <a:xfrm>
            <a:off x="7281768" y="188326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7" name="Szövegdoboz 56">
            <a:extLst>
              <a:ext uri="{FF2B5EF4-FFF2-40B4-BE49-F238E27FC236}">
                <a16:creationId xmlns:a16="http://schemas.microsoft.com/office/drawing/2014/main" id="{F2F24562-570A-4C59-9896-A8068725CAE8}"/>
              </a:ext>
            </a:extLst>
          </p:cNvPr>
          <p:cNvSpPr txBox="1"/>
          <p:nvPr/>
        </p:nvSpPr>
        <p:spPr>
          <a:xfrm>
            <a:off x="7517785" y="1347294"/>
            <a:ext cx="294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Felhasználó létrehozása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0CD90959-8529-4FA8-B3E1-1DC9524DB5D7}"/>
              </a:ext>
            </a:extLst>
          </p:cNvPr>
          <p:cNvSpPr txBox="1"/>
          <p:nvPr/>
        </p:nvSpPr>
        <p:spPr>
          <a:xfrm>
            <a:off x="7517785" y="1816611"/>
            <a:ext cx="261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Hibaüzenet jelentése</a:t>
            </a:r>
          </a:p>
        </p:txBody>
      </p:sp>
      <p:sp>
        <p:nvSpPr>
          <p:cNvPr id="59" name="Szövegdoboz 58">
            <a:extLst>
              <a:ext uri="{FF2B5EF4-FFF2-40B4-BE49-F238E27FC236}">
                <a16:creationId xmlns:a16="http://schemas.microsoft.com/office/drawing/2014/main" id="{604CC54E-31B8-4DC0-AD0F-F87B929A3072}"/>
              </a:ext>
            </a:extLst>
          </p:cNvPr>
          <p:cNvSpPr txBox="1"/>
          <p:nvPr/>
        </p:nvSpPr>
        <p:spPr>
          <a:xfrm>
            <a:off x="6897637" y="809496"/>
            <a:ext cx="418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Látogató felhasználók</a:t>
            </a:r>
          </a:p>
        </p:txBody>
      </p:sp>
    </p:spTree>
    <p:extLst>
      <p:ext uri="{BB962C8B-B14F-4D97-AF65-F5344CB8AC3E}">
        <p14:creationId xmlns:p14="http://schemas.microsoft.com/office/powerpoint/2010/main" val="126947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1" y="-266614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36118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Helyszínek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kezelése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65B027F-5A69-4AE0-8DFB-D48C00196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54" y="2594305"/>
            <a:ext cx="5567497" cy="3297202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E933A1F-EC1C-479C-88DE-6EAC6353B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36" y="2594305"/>
            <a:ext cx="3372139" cy="3297202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787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6149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4009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Nehézségek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730A29D-55FD-4400-B14B-F8A8B3D2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892" y="3038024"/>
            <a:ext cx="3217614" cy="2804458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1026" name="Picture 2" descr="Google Maps Logo transparent PNG - StickPNG">
            <a:extLst>
              <a:ext uri="{FF2B5EF4-FFF2-40B4-BE49-F238E27FC236}">
                <a16:creationId xmlns:a16="http://schemas.microsoft.com/office/drawing/2014/main" id="{2C206ADB-397D-460D-934E-116E3388C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593" y="1015518"/>
            <a:ext cx="2534212" cy="14838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zis 7">
            <a:extLst>
              <a:ext uri="{FF2B5EF4-FFF2-40B4-BE49-F238E27FC236}">
                <a16:creationId xmlns:a16="http://schemas.microsoft.com/office/drawing/2014/main" id="{0B0C6AFD-F5AE-4DBD-9046-961565980CFE}"/>
              </a:ext>
            </a:extLst>
          </p:cNvPr>
          <p:cNvSpPr/>
          <p:nvPr/>
        </p:nvSpPr>
        <p:spPr>
          <a:xfrm>
            <a:off x="897719" y="3344320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C5F1EE5-E7A9-4B38-9060-0FCD0D89013C}"/>
              </a:ext>
            </a:extLst>
          </p:cNvPr>
          <p:cNvSpPr txBox="1"/>
          <p:nvPr/>
        </p:nvSpPr>
        <p:spPr>
          <a:xfrm>
            <a:off x="1133736" y="3277662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Google Térkép hozzáadása</a:t>
            </a: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FC6EBFBA-A007-4C05-B4FF-291D603A4A72}"/>
              </a:ext>
            </a:extLst>
          </p:cNvPr>
          <p:cNvSpPr/>
          <p:nvPr/>
        </p:nvSpPr>
        <p:spPr>
          <a:xfrm>
            <a:off x="897720" y="378030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8020086-E16D-49E8-AD15-94C0725BD6EC}"/>
              </a:ext>
            </a:extLst>
          </p:cNvPr>
          <p:cNvSpPr txBox="1"/>
          <p:nvPr/>
        </p:nvSpPr>
        <p:spPr>
          <a:xfrm>
            <a:off x="1133736" y="3713651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Autentikáció</a:t>
            </a:r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30BEBEFC-6BEB-4017-B9AE-6799EBCB2E7E}"/>
              </a:ext>
            </a:extLst>
          </p:cNvPr>
          <p:cNvSpPr/>
          <p:nvPr/>
        </p:nvSpPr>
        <p:spPr>
          <a:xfrm>
            <a:off x="897720" y="4216298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363FD51F-6717-4FAA-828E-75CDEE159A4B}"/>
              </a:ext>
            </a:extLst>
          </p:cNvPr>
          <p:cNvSpPr/>
          <p:nvPr/>
        </p:nvSpPr>
        <p:spPr>
          <a:xfrm>
            <a:off x="897719" y="468561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581A739E-A734-4E63-BF86-7A8429AFC517}"/>
              </a:ext>
            </a:extLst>
          </p:cNvPr>
          <p:cNvSpPr txBox="1"/>
          <p:nvPr/>
        </p:nvSpPr>
        <p:spPr>
          <a:xfrm>
            <a:off x="1133736" y="4149640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Adatok ideiglenes eltárolása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830DB4FE-A61D-4095-B569-8F034FAB0969}"/>
              </a:ext>
            </a:extLst>
          </p:cNvPr>
          <p:cNvSpPr txBox="1"/>
          <p:nvPr/>
        </p:nvSpPr>
        <p:spPr>
          <a:xfrm>
            <a:off x="1133736" y="4618957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Több visszajelzés</a:t>
            </a:r>
          </a:p>
        </p:txBody>
      </p:sp>
    </p:spTree>
    <p:extLst>
      <p:ext uri="{BB962C8B-B14F-4D97-AF65-F5344CB8AC3E}">
        <p14:creationId xmlns:p14="http://schemas.microsoft.com/office/powerpoint/2010/main" val="416551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6147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35525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Fejlesztési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tervek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21C3C8F-FBC0-48CB-8E8B-753F21F89E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 t="1482" r="7068" b="1389"/>
          <a:stretch/>
        </p:blipFill>
        <p:spPr bwMode="auto">
          <a:xfrm>
            <a:off x="5352164" y="1355651"/>
            <a:ext cx="6444000" cy="4716000"/>
          </a:xfrm>
          <a:prstGeom prst="rect">
            <a:avLst/>
          </a:prstGeom>
          <a:noFill/>
          <a:ln>
            <a:noFill/>
          </a:ln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Ellipszis 5">
            <a:extLst>
              <a:ext uri="{FF2B5EF4-FFF2-40B4-BE49-F238E27FC236}">
                <a16:creationId xmlns:a16="http://schemas.microsoft.com/office/drawing/2014/main" id="{EAA20910-1F71-4BFB-AA64-6F28673D874A}"/>
              </a:ext>
            </a:extLst>
          </p:cNvPr>
          <p:cNvSpPr/>
          <p:nvPr/>
        </p:nvSpPr>
        <p:spPr>
          <a:xfrm>
            <a:off x="897719" y="3344320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48F9C9B-6215-4A67-B200-FC5BE30A9AA8}"/>
              </a:ext>
            </a:extLst>
          </p:cNvPr>
          <p:cNvSpPr txBox="1"/>
          <p:nvPr/>
        </p:nvSpPr>
        <p:spPr>
          <a:xfrm>
            <a:off x="1133736" y="3277662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Google Térkép implementálása</a:t>
            </a:r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127D9036-555A-4963-85F3-AB6F9ABC6F39}"/>
              </a:ext>
            </a:extLst>
          </p:cNvPr>
          <p:cNvSpPr/>
          <p:nvPr/>
        </p:nvSpPr>
        <p:spPr>
          <a:xfrm>
            <a:off x="897720" y="378030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D9F583B-FE9E-4A63-A09B-A7C16B02B00C}"/>
              </a:ext>
            </a:extLst>
          </p:cNvPr>
          <p:cNvSpPr txBox="1"/>
          <p:nvPr/>
        </p:nvSpPr>
        <p:spPr>
          <a:xfrm>
            <a:off x="1133736" y="3713651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Helyszínekhez képek csatolása</a:t>
            </a: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400BCAEC-E928-41CE-BEBC-05F4AE56EA40}"/>
              </a:ext>
            </a:extLst>
          </p:cNvPr>
          <p:cNvSpPr/>
          <p:nvPr/>
        </p:nvSpPr>
        <p:spPr>
          <a:xfrm>
            <a:off x="897720" y="4216298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86A01A04-A9EC-43AD-A490-2E9AB9B5223C}"/>
              </a:ext>
            </a:extLst>
          </p:cNvPr>
          <p:cNvSpPr/>
          <p:nvPr/>
        </p:nvSpPr>
        <p:spPr>
          <a:xfrm>
            <a:off x="897719" y="468561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3F10D14-27B1-4E3F-8DF6-40A13D076063}"/>
              </a:ext>
            </a:extLst>
          </p:cNvPr>
          <p:cNvSpPr txBox="1"/>
          <p:nvPr/>
        </p:nvSpPr>
        <p:spPr>
          <a:xfrm>
            <a:off x="1133736" y="4149640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Jelszó módosítása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FF46478-0362-4EA9-8380-A1FB1C87488F}"/>
              </a:ext>
            </a:extLst>
          </p:cNvPr>
          <p:cNvSpPr txBox="1"/>
          <p:nvPr/>
        </p:nvSpPr>
        <p:spPr>
          <a:xfrm>
            <a:off x="1133736" y="4618957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Több visszajelzés</a:t>
            </a:r>
          </a:p>
        </p:txBody>
      </p:sp>
    </p:spTree>
    <p:extLst>
      <p:ext uri="{BB962C8B-B14F-4D97-AF65-F5344CB8AC3E}">
        <p14:creationId xmlns:p14="http://schemas.microsoft.com/office/powerpoint/2010/main" val="3525882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2E6BFBA9-58E6-4FA5-8BCD-8E642182AEAA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blipFill dpi="0" rotWithShape="1">
            <a:blip r:embed="rId2"/>
            <a:srcRect/>
            <a:tile tx="0" ty="3175000" sx="100000" sy="100000" flip="none" algn="b"/>
          </a:blipFill>
          <a:ln>
            <a:solidFill>
              <a:srgbClr val="618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F3609B9-3AE1-4D3A-B653-717D5BEB7C9D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ííííííííí</a:t>
            </a:r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9C1A3F-230B-4C05-8BD2-3DCEFEDD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Asztali alkalmazás</a:t>
            </a:r>
          </a:p>
        </p:txBody>
      </p:sp>
    </p:spTree>
    <p:extLst>
      <p:ext uri="{BB962C8B-B14F-4D97-AF65-F5344CB8AC3E}">
        <p14:creationId xmlns:p14="http://schemas.microsoft.com/office/powerpoint/2010/main" val="388157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E7F6C7BC-BBD5-4E49-99F5-425F0BAD5324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-1270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0C2DD2C8-A8D0-489A-8D52-46522E7932BE}"/>
              </a:ext>
            </a:extLst>
          </p:cNvPr>
          <p:cNvSpPr/>
          <p:nvPr/>
        </p:nvSpPr>
        <p:spPr>
          <a:xfrm rot="20150664">
            <a:off x="36362" y="-266803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0427" y="104400"/>
            <a:ext cx="39292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Felhasználó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kezelés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4465B0B-86A5-4D89-B22E-794C656E5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2" y="2592416"/>
            <a:ext cx="6120000" cy="3295385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B1A0BDD-D99F-412A-8432-B82350A49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573" y="714375"/>
            <a:ext cx="3960000" cy="4684985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73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CC0D4EE8-26E0-4897-B866-F097C9360ECA}"/>
              </a:ext>
            </a:extLst>
          </p:cNvPr>
          <p:cNvSpPr/>
          <p:nvPr/>
        </p:nvSpPr>
        <p:spPr>
          <a:xfrm rot="20150664">
            <a:off x="36362" y="-2668036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-1270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0C2DD2C8-A8D0-489A-8D52-46522E7932BE}"/>
              </a:ext>
            </a:extLst>
          </p:cNvPr>
          <p:cNvSpPr/>
          <p:nvPr/>
        </p:nvSpPr>
        <p:spPr>
          <a:xfrm rot="20150664">
            <a:off x="36362" y="-266803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0427" y="104400"/>
            <a:ext cx="28584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Helyszín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kezelés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4789EB1-81DA-4193-9299-1C7962AB4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2" y="2592416"/>
            <a:ext cx="6120000" cy="3295385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80F8FF7-94B0-42AB-B924-065ED319A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716" y="1524000"/>
            <a:ext cx="3476625" cy="3810000"/>
          </a:xfrm>
          <a:prstGeom prst="rect">
            <a:avLst/>
          </a:prstGeom>
          <a:effectLst>
            <a:outerShdw blurRad="152400" dist="698500" dir="7200000" sx="90000" sy="90000" algn="ctr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0" h="0"/>
            <a:bevelB w="0" h="0"/>
          </a:sp3d>
        </p:spPr>
      </p:pic>
    </p:spTree>
    <p:extLst>
      <p:ext uri="{BB962C8B-B14F-4D97-AF65-F5344CB8AC3E}">
        <p14:creationId xmlns:p14="http://schemas.microsoft.com/office/powerpoint/2010/main" val="335180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églalap 15">
            <a:extLst>
              <a:ext uri="{FF2B5EF4-FFF2-40B4-BE49-F238E27FC236}">
                <a16:creationId xmlns:a16="http://schemas.microsoft.com/office/drawing/2014/main" id="{9B70ACD6-6A14-4366-A662-4F39D061E5F1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477A205D-9A51-4CBE-BEF2-133CDC581F3C}"/>
              </a:ext>
            </a:extLst>
          </p:cNvPr>
          <p:cNvSpPr/>
          <p:nvPr/>
        </p:nvSpPr>
        <p:spPr>
          <a:xfrm>
            <a:off x="-1" y="1528204"/>
            <a:ext cx="12192000" cy="3801592"/>
          </a:xfrm>
          <a:prstGeom prst="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3643244" y="3044279"/>
            <a:ext cx="4905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Projekt témája</a:t>
            </a:r>
          </a:p>
        </p:txBody>
      </p:sp>
    </p:spTree>
    <p:extLst>
      <p:ext uri="{BB962C8B-B14F-4D97-AF65-F5344CB8AC3E}">
        <p14:creationId xmlns:p14="http://schemas.microsoft.com/office/powerpoint/2010/main" val="4132148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E25C73E9-4F23-4522-AF74-95A04041E54D}"/>
              </a:ext>
            </a:extLst>
          </p:cNvPr>
          <p:cNvSpPr/>
          <p:nvPr/>
        </p:nvSpPr>
        <p:spPr>
          <a:xfrm rot="20150664">
            <a:off x="36362" y="-2668036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-1270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9822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C811FE-E9B9-4C22-85E4-80CD79BFCDD9}"/>
              </a:ext>
            </a:extLst>
          </p:cNvPr>
          <p:cNvSpPr txBox="1"/>
          <p:nvPr/>
        </p:nvSpPr>
        <p:spPr>
          <a:xfrm>
            <a:off x="792000" y="104400"/>
            <a:ext cx="4009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Nehézségek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62C3F59-43E4-476E-9207-B5B107E8EFF4}"/>
              </a:ext>
            </a:extLst>
          </p:cNvPr>
          <p:cNvSpPr txBox="1"/>
          <p:nvPr/>
        </p:nvSpPr>
        <p:spPr>
          <a:xfrm>
            <a:off x="5444569" y="1773919"/>
            <a:ext cx="161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Autentikáció</a:t>
            </a:r>
            <a:endParaRPr lang="hu-H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7407057-A19F-428D-AD58-4CDA38E68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73">
            <a:off x="6942295" y="1571625"/>
            <a:ext cx="6858000" cy="6858000"/>
          </a:xfrm>
          <a:prstGeom prst="rect">
            <a:avLst/>
          </a:prstGeom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C55AD120-7AB3-48BD-8185-7571A5BA7759}"/>
              </a:ext>
            </a:extLst>
          </p:cNvPr>
          <p:cNvGrpSpPr/>
          <p:nvPr/>
        </p:nvGrpSpPr>
        <p:grpSpPr>
          <a:xfrm>
            <a:off x="6096000" y="828675"/>
            <a:ext cx="8343900" cy="8343900"/>
            <a:chOff x="2770345" y="-742950"/>
            <a:chExt cx="8343900" cy="8343900"/>
          </a:xfrm>
        </p:grpSpPr>
        <p:sp>
          <p:nvSpPr>
            <p:cNvPr id="22" name="Ellipszis 21">
              <a:extLst>
                <a:ext uri="{FF2B5EF4-FFF2-40B4-BE49-F238E27FC236}">
                  <a16:creationId xmlns:a16="http://schemas.microsoft.com/office/drawing/2014/main" id="{B2CBF8CD-8561-4D1F-AB71-9736C8A251BE}"/>
                </a:ext>
              </a:extLst>
            </p:cNvPr>
            <p:cNvSpPr/>
            <p:nvPr/>
          </p:nvSpPr>
          <p:spPr>
            <a:xfrm>
              <a:off x="2770345" y="-742950"/>
              <a:ext cx="8343900" cy="8343900"/>
            </a:xfrm>
            <a:prstGeom prst="ellipse">
              <a:avLst/>
            </a:prstGeom>
            <a:solidFill>
              <a:srgbClr val="61892F">
                <a:alpha val="0"/>
              </a:srgbClr>
            </a:solidFill>
            <a:ln w="25400">
              <a:solidFill>
                <a:srgbClr val="86C23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Ellipszis 6">
              <a:extLst>
                <a:ext uri="{FF2B5EF4-FFF2-40B4-BE49-F238E27FC236}">
                  <a16:creationId xmlns:a16="http://schemas.microsoft.com/office/drawing/2014/main" id="{216DC3BC-932B-4F75-AFA3-BD851EFA4741}"/>
                </a:ext>
              </a:extLst>
            </p:cNvPr>
            <p:cNvSpPr/>
            <p:nvPr/>
          </p:nvSpPr>
          <p:spPr>
            <a:xfrm>
              <a:off x="3189445" y="-323850"/>
              <a:ext cx="7505700" cy="75057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86C23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10" name="Ellipszis 9">
            <a:extLst>
              <a:ext uri="{FF2B5EF4-FFF2-40B4-BE49-F238E27FC236}">
                <a16:creationId xmlns:a16="http://schemas.microsoft.com/office/drawing/2014/main" id="{B0ECC761-7EE9-4147-9872-E6CB47D6BBB8}"/>
              </a:ext>
            </a:extLst>
          </p:cNvPr>
          <p:cNvSpPr/>
          <p:nvPr/>
        </p:nvSpPr>
        <p:spPr>
          <a:xfrm>
            <a:off x="7088335" y="2018062"/>
            <a:ext cx="238125" cy="238125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7" name="Ellipszis 26">
            <a:extLst>
              <a:ext uri="{FF2B5EF4-FFF2-40B4-BE49-F238E27FC236}">
                <a16:creationId xmlns:a16="http://schemas.microsoft.com/office/drawing/2014/main" id="{037B9B5A-E0F1-458A-ADA9-E205E24886F6}"/>
              </a:ext>
            </a:extLst>
          </p:cNvPr>
          <p:cNvSpPr/>
          <p:nvPr/>
        </p:nvSpPr>
        <p:spPr>
          <a:xfrm>
            <a:off x="6000437" y="4471017"/>
            <a:ext cx="238125" cy="238125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C6DE9D23-4FC6-42A3-A614-E7D457C90AA8}"/>
              </a:ext>
            </a:extLst>
          </p:cNvPr>
          <p:cNvSpPr txBox="1"/>
          <p:nvPr/>
        </p:nvSpPr>
        <p:spPr>
          <a:xfrm>
            <a:off x="5071623" y="4143577"/>
            <a:ext cx="92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Dizájn</a:t>
            </a:r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B6374415-2FB0-420B-861A-523AC58A5F1E}"/>
              </a:ext>
            </a:extLst>
          </p:cNvPr>
          <p:cNvSpPr/>
          <p:nvPr/>
        </p:nvSpPr>
        <p:spPr>
          <a:xfrm>
            <a:off x="6534306" y="2778971"/>
            <a:ext cx="238125" cy="238125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7CF3B333-551F-4DF5-B621-63FEB21357B1}"/>
              </a:ext>
            </a:extLst>
          </p:cNvPr>
          <p:cNvSpPr txBox="1"/>
          <p:nvPr/>
        </p:nvSpPr>
        <p:spPr>
          <a:xfrm>
            <a:off x="4962525" y="2566483"/>
            <a:ext cx="15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Jogosultság</a:t>
            </a:r>
          </a:p>
        </p:txBody>
      </p:sp>
      <p:sp>
        <p:nvSpPr>
          <p:cNvPr id="31" name="Ellipszis 30">
            <a:extLst>
              <a:ext uri="{FF2B5EF4-FFF2-40B4-BE49-F238E27FC236}">
                <a16:creationId xmlns:a16="http://schemas.microsoft.com/office/drawing/2014/main" id="{FA911565-82DF-40A5-9352-8ECA560F4B98}"/>
              </a:ext>
            </a:extLst>
          </p:cNvPr>
          <p:cNvSpPr/>
          <p:nvPr/>
        </p:nvSpPr>
        <p:spPr>
          <a:xfrm>
            <a:off x="6150455" y="3624994"/>
            <a:ext cx="238125" cy="238125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42803F2A-3C3A-463F-B226-A9A2FC0FCDCB}"/>
              </a:ext>
            </a:extLst>
          </p:cNvPr>
          <p:cNvSpPr txBox="1"/>
          <p:nvPr/>
        </p:nvSpPr>
        <p:spPr>
          <a:xfrm>
            <a:off x="4877456" y="3355948"/>
            <a:ext cx="12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Validáció</a:t>
            </a:r>
          </a:p>
        </p:txBody>
      </p:sp>
    </p:spTree>
    <p:extLst>
      <p:ext uri="{BB962C8B-B14F-4D97-AF65-F5344CB8AC3E}">
        <p14:creationId xmlns:p14="http://schemas.microsoft.com/office/powerpoint/2010/main" val="1736290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églalap: lekerekített 39">
            <a:extLst>
              <a:ext uri="{FF2B5EF4-FFF2-40B4-BE49-F238E27FC236}">
                <a16:creationId xmlns:a16="http://schemas.microsoft.com/office/drawing/2014/main" id="{E11F7903-7701-4A5D-BE82-9AE1E59D0313}"/>
              </a:ext>
            </a:extLst>
          </p:cNvPr>
          <p:cNvSpPr/>
          <p:nvPr/>
        </p:nvSpPr>
        <p:spPr>
          <a:xfrm rot="20150664">
            <a:off x="6408566" y="1944893"/>
            <a:ext cx="10376985" cy="4966219"/>
          </a:xfrm>
          <a:prstGeom prst="roundRect">
            <a:avLst/>
          </a:prstGeom>
          <a:blipFill>
            <a:blip r:embed="rId2"/>
            <a:tile tx="0" ty="317500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74FC169-31F6-4885-8C56-FD1D2E09F3F6}"/>
              </a:ext>
            </a:extLst>
          </p:cNvPr>
          <p:cNvSpPr/>
          <p:nvPr/>
        </p:nvSpPr>
        <p:spPr>
          <a:xfrm rot="20150664">
            <a:off x="36362" y="-2668036"/>
            <a:ext cx="7943480" cy="3801592"/>
          </a:xfrm>
          <a:prstGeom prst="roundRect">
            <a:avLst/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-1270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9822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C811FE-E9B9-4C22-85E4-80CD79BFCDD9}"/>
              </a:ext>
            </a:extLst>
          </p:cNvPr>
          <p:cNvSpPr txBox="1"/>
          <p:nvPr/>
        </p:nvSpPr>
        <p:spPr>
          <a:xfrm>
            <a:off x="792000" y="104400"/>
            <a:ext cx="35525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Fejlesztési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tervek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28377965-E82A-496B-9847-144C46727D1D}"/>
              </a:ext>
            </a:extLst>
          </p:cNvPr>
          <p:cNvSpPr txBox="1"/>
          <p:nvPr/>
        </p:nvSpPr>
        <p:spPr>
          <a:xfrm>
            <a:off x="1429253" y="3695642"/>
            <a:ext cx="151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Szálkezelés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8CB95539-9DEA-4753-A4E4-6C942E304F8A}"/>
              </a:ext>
            </a:extLst>
          </p:cNvPr>
          <p:cNvSpPr txBox="1"/>
          <p:nvPr/>
        </p:nvSpPr>
        <p:spPr>
          <a:xfrm>
            <a:off x="1407105" y="4127225"/>
            <a:ext cx="26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Képek megjelenítése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B3598D41-B2AA-4B82-8C2B-67D00A210482}"/>
              </a:ext>
            </a:extLst>
          </p:cNvPr>
          <p:cNvSpPr txBox="1"/>
          <p:nvPr/>
        </p:nvSpPr>
        <p:spPr>
          <a:xfrm>
            <a:off x="1439450" y="3264028"/>
            <a:ext cx="320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Automatikus kijelentkezés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AD5E50B2-A5F6-4921-983C-73594571241D}"/>
              </a:ext>
            </a:extLst>
          </p:cNvPr>
          <p:cNvSpPr txBox="1"/>
          <p:nvPr/>
        </p:nvSpPr>
        <p:spPr>
          <a:xfrm>
            <a:off x="1429254" y="2803765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Tiltás megszabott időre</a:t>
            </a:r>
          </a:p>
        </p:txBody>
      </p:sp>
      <p:sp>
        <p:nvSpPr>
          <p:cNvPr id="38" name="Téglalap: lekerekített 37">
            <a:extLst>
              <a:ext uri="{FF2B5EF4-FFF2-40B4-BE49-F238E27FC236}">
                <a16:creationId xmlns:a16="http://schemas.microsoft.com/office/drawing/2014/main" id="{1C153471-FAAF-4641-B8E6-D63C60E975E0}"/>
              </a:ext>
            </a:extLst>
          </p:cNvPr>
          <p:cNvSpPr/>
          <p:nvPr/>
        </p:nvSpPr>
        <p:spPr>
          <a:xfrm rot="20150664">
            <a:off x="6408566" y="1944894"/>
            <a:ext cx="10376985" cy="4966219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13FFE20B-035C-44E3-84CC-69E28A3DDCA3}"/>
              </a:ext>
            </a:extLst>
          </p:cNvPr>
          <p:cNvSpPr/>
          <p:nvPr/>
        </p:nvSpPr>
        <p:spPr>
          <a:xfrm>
            <a:off x="1203434" y="2870422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897D9BED-CCAE-48B1-9BF4-6D8C701E6A9A}"/>
              </a:ext>
            </a:extLst>
          </p:cNvPr>
          <p:cNvSpPr/>
          <p:nvPr/>
        </p:nvSpPr>
        <p:spPr>
          <a:xfrm>
            <a:off x="1203433" y="3312664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FC334557-BBB4-47F0-AC76-4981EA02BEA8}"/>
              </a:ext>
            </a:extLst>
          </p:cNvPr>
          <p:cNvSpPr/>
          <p:nvPr/>
        </p:nvSpPr>
        <p:spPr>
          <a:xfrm>
            <a:off x="1203432" y="376229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C430E4BC-F473-4D16-8E7A-ED61130A559D}"/>
              </a:ext>
            </a:extLst>
          </p:cNvPr>
          <p:cNvSpPr/>
          <p:nvPr/>
        </p:nvSpPr>
        <p:spPr>
          <a:xfrm>
            <a:off x="1203433" y="419198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66575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8E540B9E-6670-4759-ADB7-EE96C5850B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F3609B9-3AE1-4D3A-B653-717D5BEB7C9D}"/>
              </a:ext>
            </a:extLst>
          </p:cNvPr>
          <p:cNvSpPr/>
          <p:nvPr/>
        </p:nvSpPr>
        <p:spPr>
          <a:xfrm>
            <a:off x="-1" y="1528204"/>
            <a:ext cx="12192001" cy="3801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9C1A3F-230B-4C05-8BD2-3DCEFEDD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Verdana" panose="020B0604030504040204" pitchFamily="34" charset="0"/>
                <a:ea typeface="Verdana" panose="020B0604030504040204" pitchFamily="34" charset="0"/>
              </a:rPr>
              <a:t>Köszönjük a figyelmet!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32DBA8A4-213F-4E64-82C2-260E068EA8A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b="1" dirty="0">
                <a:solidFill>
                  <a:srgbClr val="61892F">
                    <a:alpha val="80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20475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9822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Ellipszis 25">
            <a:extLst>
              <a:ext uri="{FF2B5EF4-FFF2-40B4-BE49-F238E27FC236}">
                <a16:creationId xmlns:a16="http://schemas.microsoft.com/office/drawing/2014/main" id="{3FE85796-C0DA-49B9-A78A-60BD17F52083}"/>
              </a:ext>
            </a:extLst>
          </p:cNvPr>
          <p:cNvSpPr/>
          <p:nvPr/>
        </p:nvSpPr>
        <p:spPr>
          <a:xfrm>
            <a:off x="8587579" y="2590631"/>
            <a:ext cx="1455666" cy="1455666"/>
          </a:xfrm>
          <a:prstGeom prst="ellipse">
            <a:avLst/>
          </a:prstGeom>
          <a:solidFill>
            <a:srgbClr val="86C232"/>
          </a:solidFill>
          <a:ln w="104775">
            <a:solidFill>
              <a:srgbClr val="61892F"/>
            </a:solidFill>
          </a:ln>
          <a:effectLst>
            <a:outerShdw blurRad="152400" dist="317500" dir="5400000" sx="90000" sy="-19000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Ellipszis 24">
            <a:extLst>
              <a:ext uri="{FF2B5EF4-FFF2-40B4-BE49-F238E27FC236}">
                <a16:creationId xmlns:a16="http://schemas.microsoft.com/office/drawing/2014/main" id="{1D2252DF-F998-4BC6-B559-97CEC68138A1}"/>
              </a:ext>
            </a:extLst>
          </p:cNvPr>
          <p:cNvSpPr/>
          <p:nvPr/>
        </p:nvSpPr>
        <p:spPr>
          <a:xfrm>
            <a:off x="5368167" y="2594305"/>
            <a:ext cx="1455666" cy="1455666"/>
          </a:xfrm>
          <a:prstGeom prst="ellipse">
            <a:avLst/>
          </a:prstGeom>
          <a:solidFill>
            <a:srgbClr val="86C232"/>
          </a:solidFill>
          <a:ln w="104775">
            <a:solidFill>
              <a:srgbClr val="61892F"/>
            </a:solidFill>
          </a:ln>
          <a:effectLst>
            <a:outerShdw blurRad="152400" dist="317500" dir="5400000" sx="90000" sy="-19000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Ellipszis 23">
            <a:extLst>
              <a:ext uri="{FF2B5EF4-FFF2-40B4-BE49-F238E27FC236}">
                <a16:creationId xmlns:a16="http://schemas.microsoft.com/office/drawing/2014/main" id="{D8A33823-FFBD-469D-AF8F-D230248D0758}"/>
              </a:ext>
            </a:extLst>
          </p:cNvPr>
          <p:cNvSpPr/>
          <p:nvPr/>
        </p:nvSpPr>
        <p:spPr>
          <a:xfrm>
            <a:off x="1936163" y="2590631"/>
            <a:ext cx="1455666" cy="1455666"/>
          </a:xfrm>
          <a:prstGeom prst="ellipse">
            <a:avLst/>
          </a:prstGeom>
          <a:solidFill>
            <a:srgbClr val="86C232"/>
          </a:solidFill>
          <a:ln w="104775">
            <a:solidFill>
              <a:srgbClr val="61892F"/>
            </a:solidFill>
          </a:ln>
          <a:effectLst>
            <a:outerShdw blurRad="152400" dist="317500" dir="5400000" sx="90000" sy="-19000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0EAED52-A770-4D21-ADD3-118A2FA562DE}"/>
              </a:ext>
            </a:extLst>
          </p:cNvPr>
          <p:cNvSpPr txBox="1"/>
          <p:nvPr/>
        </p:nvSpPr>
        <p:spPr>
          <a:xfrm>
            <a:off x="5242719" y="4831961"/>
            <a:ext cx="170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Kilián Marcell András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4835769F-506F-4068-94D0-2975855ACC66}"/>
              </a:ext>
            </a:extLst>
          </p:cNvPr>
          <p:cNvSpPr txBox="1"/>
          <p:nvPr/>
        </p:nvSpPr>
        <p:spPr>
          <a:xfrm>
            <a:off x="1484971" y="4831961"/>
            <a:ext cx="23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Korcsmáros Kristóf György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6B078486-561C-4D76-9E3D-07E43507669E}"/>
              </a:ext>
            </a:extLst>
          </p:cNvPr>
          <p:cNvSpPr txBox="1"/>
          <p:nvPr/>
        </p:nvSpPr>
        <p:spPr>
          <a:xfrm>
            <a:off x="8409903" y="4831961"/>
            <a:ext cx="181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Takács Balázs Levente</a:t>
            </a:r>
          </a:p>
        </p:txBody>
      </p:sp>
      <p:pic>
        <p:nvPicPr>
          <p:cNvPr id="38" name="Kép 37">
            <a:extLst>
              <a:ext uri="{FF2B5EF4-FFF2-40B4-BE49-F238E27FC236}">
                <a16:creationId xmlns:a16="http://schemas.microsoft.com/office/drawing/2014/main" id="{024BD382-D1DB-4204-A4E7-0EA633DEC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95" y="2868464"/>
            <a:ext cx="900000" cy="900000"/>
          </a:xfrm>
          <a:prstGeom prst="rect">
            <a:avLst/>
          </a:prstGeom>
        </p:spPr>
      </p:pic>
      <p:pic>
        <p:nvPicPr>
          <p:cNvPr id="40" name="Kép 39">
            <a:extLst>
              <a:ext uri="{FF2B5EF4-FFF2-40B4-BE49-F238E27FC236}">
                <a16:creationId xmlns:a16="http://schemas.microsoft.com/office/drawing/2014/main" id="{98588246-8773-48A7-A272-A37F45BB1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11" y="2868464"/>
            <a:ext cx="900000" cy="900000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BAD8F233-E956-4F6A-97DF-354F70244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79" y="2873044"/>
            <a:ext cx="900000" cy="900000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C811FE-E9B9-4C22-85E4-80CD79BFCDD9}"/>
              </a:ext>
            </a:extLst>
          </p:cNvPr>
          <p:cNvSpPr txBox="1"/>
          <p:nvPr/>
        </p:nvSpPr>
        <p:spPr>
          <a:xfrm>
            <a:off x="792000" y="104400"/>
            <a:ext cx="2332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Csapat</a:t>
            </a:r>
          </a:p>
        </p:txBody>
      </p:sp>
    </p:spTree>
    <p:extLst>
      <p:ext uri="{BB962C8B-B14F-4D97-AF65-F5344CB8AC3E}">
        <p14:creationId xmlns:p14="http://schemas.microsoft.com/office/powerpoint/2010/main" val="93256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803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25651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Projekt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menete</a:t>
            </a:r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EBDAE888-B15D-45A9-8566-1771A3C4743A}"/>
              </a:ext>
            </a:extLst>
          </p:cNvPr>
          <p:cNvGrpSpPr/>
          <p:nvPr/>
        </p:nvGrpSpPr>
        <p:grpSpPr>
          <a:xfrm>
            <a:off x="2599882" y="1494000"/>
            <a:ext cx="5040000" cy="5040000"/>
            <a:chOff x="3960000" y="1080000"/>
            <a:chExt cx="5040000" cy="5040000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BE161ED0-7F68-4316-9940-71334D93F12C}"/>
                </a:ext>
              </a:extLst>
            </p:cNvPr>
            <p:cNvSpPr/>
            <p:nvPr/>
          </p:nvSpPr>
          <p:spPr>
            <a:xfrm>
              <a:off x="4319999" y="1439999"/>
              <a:ext cx="4320000" cy="4320000"/>
            </a:xfrm>
            <a:prstGeom prst="ellipse">
              <a:avLst/>
            </a:prstGeom>
            <a:noFill/>
            <a:ln w="25400">
              <a:solidFill>
                <a:srgbClr val="86C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5" name="Ellipszis 14">
              <a:extLst>
                <a:ext uri="{FF2B5EF4-FFF2-40B4-BE49-F238E27FC236}">
                  <a16:creationId xmlns:a16="http://schemas.microsoft.com/office/drawing/2014/main" id="{156CC480-9539-479F-8CEF-7B8B412257ED}"/>
                </a:ext>
              </a:extLst>
            </p:cNvPr>
            <p:cNvSpPr/>
            <p:nvPr/>
          </p:nvSpPr>
          <p:spPr>
            <a:xfrm>
              <a:off x="3960000" y="1080000"/>
              <a:ext cx="5040000" cy="5040000"/>
            </a:xfrm>
            <a:prstGeom prst="ellipse">
              <a:avLst/>
            </a:prstGeom>
            <a:noFill/>
            <a:ln w="25400">
              <a:solidFill>
                <a:srgbClr val="86C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17" name="Kép 16">
              <a:extLst>
                <a:ext uri="{FF2B5EF4-FFF2-40B4-BE49-F238E27FC236}">
                  <a16:creationId xmlns:a16="http://schemas.microsoft.com/office/drawing/2014/main" id="{1EAD80B0-F2DE-4BFE-AE7F-696B17E2F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999" y="1799999"/>
              <a:ext cx="3600000" cy="3600000"/>
            </a:xfrm>
            <a:prstGeom prst="rect">
              <a:avLst/>
            </a:prstGeom>
            <a:effectLst/>
          </p:spPr>
        </p:pic>
      </p:grp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FC81AA36-FA25-4FB6-8C12-13B0EFD379F6}"/>
              </a:ext>
            </a:extLst>
          </p:cNvPr>
          <p:cNvGrpSpPr/>
          <p:nvPr/>
        </p:nvGrpSpPr>
        <p:grpSpPr>
          <a:xfrm>
            <a:off x="7083234" y="2471498"/>
            <a:ext cx="657217" cy="3085002"/>
            <a:chOff x="9408710" y="2171397"/>
            <a:chExt cx="657217" cy="3085002"/>
          </a:xfrm>
        </p:grpSpPr>
        <p:sp>
          <p:nvSpPr>
            <p:cNvPr id="25" name="Ellipszis 24">
              <a:extLst>
                <a:ext uri="{FF2B5EF4-FFF2-40B4-BE49-F238E27FC236}">
                  <a16:creationId xmlns:a16="http://schemas.microsoft.com/office/drawing/2014/main" id="{79197A80-D96B-4403-A84D-4D3E4A076A43}"/>
                </a:ext>
              </a:extLst>
            </p:cNvPr>
            <p:cNvSpPr/>
            <p:nvPr/>
          </p:nvSpPr>
          <p:spPr>
            <a:xfrm>
              <a:off x="9408710" y="5020382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Ellipszis 25">
              <a:extLst>
                <a:ext uri="{FF2B5EF4-FFF2-40B4-BE49-F238E27FC236}">
                  <a16:creationId xmlns:a16="http://schemas.microsoft.com/office/drawing/2014/main" id="{513E6546-4A43-40F2-A123-98BAB7D612AB}"/>
                </a:ext>
              </a:extLst>
            </p:cNvPr>
            <p:cNvSpPr/>
            <p:nvPr/>
          </p:nvSpPr>
          <p:spPr>
            <a:xfrm>
              <a:off x="9696710" y="4450585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7" name="Ellipszis 26">
              <a:extLst>
                <a:ext uri="{FF2B5EF4-FFF2-40B4-BE49-F238E27FC236}">
                  <a16:creationId xmlns:a16="http://schemas.microsoft.com/office/drawing/2014/main" id="{1DB54FB8-86D2-482C-A1C5-4A66C939E7C9}"/>
                </a:ext>
              </a:extLst>
            </p:cNvPr>
            <p:cNvSpPr/>
            <p:nvPr/>
          </p:nvSpPr>
          <p:spPr>
            <a:xfrm>
              <a:off x="9829910" y="3880788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Ellipszis 27">
              <a:extLst>
                <a:ext uri="{FF2B5EF4-FFF2-40B4-BE49-F238E27FC236}">
                  <a16:creationId xmlns:a16="http://schemas.microsoft.com/office/drawing/2014/main" id="{DE3D68A1-52D4-453C-BAFD-A6EDFE05CC78}"/>
                </a:ext>
              </a:extLst>
            </p:cNvPr>
            <p:cNvSpPr/>
            <p:nvPr/>
          </p:nvSpPr>
          <p:spPr>
            <a:xfrm>
              <a:off x="9829910" y="3310991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9" name="Ellipszis 28">
              <a:extLst>
                <a:ext uri="{FF2B5EF4-FFF2-40B4-BE49-F238E27FC236}">
                  <a16:creationId xmlns:a16="http://schemas.microsoft.com/office/drawing/2014/main" id="{7C7B98D7-4FC8-47B5-8240-E1FEED43E40D}"/>
                </a:ext>
              </a:extLst>
            </p:cNvPr>
            <p:cNvSpPr/>
            <p:nvPr/>
          </p:nvSpPr>
          <p:spPr>
            <a:xfrm>
              <a:off x="9696710" y="2741194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Ellipszis 29">
              <a:extLst>
                <a:ext uri="{FF2B5EF4-FFF2-40B4-BE49-F238E27FC236}">
                  <a16:creationId xmlns:a16="http://schemas.microsoft.com/office/drawing/2014/main" id="{5856731F-6DB3-4370-A0E0-23BDEB204E45}"/>
                </a:ext>
              </a:extLst>
            </p:cNvPr>
            <p:cNvSpPr/>
            <p:nvPr/>
          </p:nvSpPr>
          <p:spPr>
            <a:xfrm>
              <a:off x="9408710" y="2171397"/>
              <a:ext cx="236017" cy="236017"/>
            </a:xfrm>
            <a:prstGeom prst="ellipse">
              <a:avLst/>
            </a:prstGeom>
            <a:solidFill>
              <a:srgbClr val="86C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4" name="Szövegdoboz 3">
            <a:extLst>
              <a:ext uri="{FF2B5EF4-FFF2-40B4-BE49-F238E27FC236}">
                <a16:creationId xmlns:a16="http://schemas.microsoft.com/office/drawing/2014/main" id="{83F5A42B-70A1-4785-9FF9-B9962A65F9A9}"/>
              </a:ext>
            </a:extLst>
          </p:cNvPr>
          <p:cNvSpPr txBox="1"/>
          <p:nvPr/>
        </p:nvSpPr>
        <p:spPr>
          <a:xfrm>
            <a:off x="7319251" y="2404840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Csapat megalapítása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E1F391E8-A008-4324-9AA0-50857C50A78E}"/>
              </a:ext>
            </a:extLst>
          </p:cNvPr>
          <p:cNvSpPr txBox="1"/>
          <p:nvPr/>
        </p:nvSpPr>
        <p:spPr>
          <a:xfrm>
            <a:off x="7622442" y="2974637"/>
            <a:ext cx="119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Tervezés</a:t>
            </a:r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84C28740-C372-49B6-A52B-27794553811E}"/>
              </a:ext>
            </a:extLst>
          </p:cNvPr>
          <p:cNvSpPr txBox="1"/>
          <p:nvPr/>
        </p:nvSpPr>
        <p:spPr>
          <a:xfrm>
            <a:off x="7740451" y="3544434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Új technológiák</a:t>
            </a:r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764434FA-A655-447E-86EC-62F39AA6EE10}"/>
              </a:ext>
            </a:extLst>
          </p:cNvPr>
          <p:cNvSpPr txBox="1"/>
          <p:nvPr/>
        </p:nvSpPr>
        <p:spPr>
          <a:xfrm>
            <a:off x="7740451" y="4114231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Backend</a:t>
            </a:r>
          </a:p>
        </p:txBody>
      </p: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7FC125AD-8706-45E0-A6C1-CBAD15641963}"/>
              </a:ext>
            </a:extLst>
          </p:cNvPr>
          <p:cNvSpPr txBox="1"/>
          <p:nvPr/>
        </p:nvSpPr>
        <p:spPr>
          <a:xfrm>
            <a:off x="7607251" y="468402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Frontend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E290BBF1-2998-40B8-8FD7-EDBC52FD0B41}"/>
              </a:ext>
            </a:extLst>
          </p:cNvPr>
          <p:cNvSpPr txBox="1"/>
          <p:nvPr/>
        </p:nvSpPr>
        <p:spPr>
          <a:xfrm>
            <a:off x="7319251" y="5253825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Dokumentáció</a:t>
            </a:r>
          </a:p>
        </p:txBody>
      </p:sp>
    </p:spTree>
    <p:extLst>
      <p:ext uri="{BB962C8B-B14F-4D97-AF65-F5344CB8AC3E}">
        <p14:creationId xmlns:p14="http://schemas.microsoft.com/office/powerpoint/2010/main" val="173148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E7F6C7BC-BBD5-4E49-99F5-425F0BAD5324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0C2DD2C8-A8D0-489A-8D52-46522E7932BE}"/>
              </a:ext>
            </a:extLst>
          </p:cNvPr>
          <p:cNvSpPr/>
          <p:nvPr/>
        </p:nvSpPr>
        <p:spPr>
          <a:xfrm rot="20150664">
            <a:off x="36362" y="-266803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6" name="Romboid 15">
            <a:extLst>
              <a:ext uri="{FF2B5EF4-FFF2-40B4-BE49-F238E27FC236}">
                <a16:creationId xmlns:a16="http://schemas.microsoft.com/office/drawing/2014/main" id="{16054EDB-2FCC-4DA4-9A4A-A064F8803A26}"/>
              </a:ext>
            </a:extLst>
          </p:cNvPr>
          <p:cNvSpPr/>
          <p:nvPr/>
        </p:nvSpPr>
        <p:spPr>
          <a:xfrm>
            <a:off x="6801852" y="-22171"/>
            <a:ext cx="5400707" cy="6902340"/>
          </a:xfrm>
          <a:prstGeom prst="parallelogram">
            <a:avLst>
              <a:gd name="adj" fmla="val 23215"/>
            </a:avLst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í</a:t>
            </a:r>
          </a:p>
        </p:txBody>
      </p:sp>
      <p:sp>
        <p:nvSpPr>
          <p:cNvPr id="20" name="Romboid 19">
            <a:extLst>
              <a:ext uri="{FF2B5EF4-FFF2-40B4-BE49-F238E27FC236}">
                <a16:creationId xmlns:a16="http://schemas.microsoft.com/office/drawing/2014/main" id="{E1A51270-33C8-4D40-B545-6B1C35720DE1}"/>
              </a:ext>
            </a:extLst>
          </p:cNvPr>
          <p:cNvSpPr/>
          <p:nvPr/>
        </p:nvSpPr>
        <p:spPr>
          <a:xfrm>
            <a:off x="6822969" y="-11086"/>
            <a:ext cx="5390148" cy="6891255"/>
          </a:xfrm>
          <a:prstGeom prst="parallelogram">
            <a:avLst>
              <a:gd name="adj" fmla="val 27143"/>
            </a:avLst>
          </a:prstGeom>
          <a:solidFill>
            <a:srgbClr val="618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Romboid 21">
            <a:extLst>
              <a:ext uri="{FF2B5EF4-FFF2-40B4-BE49-F238E27FC236}">
                <a16:creationId xmlns:a16="http://schemas.microsoft.com/office/drawing/2014/main" id="{1BBD87EE-610B-4858-9A9C-4B8174C7F40A}"/>
              </a:ext>
            </a:extLst>
          </p:cNvPr>
          <p:cNvSpPr/>
          <p:nvPr/>
        </p:nvSpPr>
        <p:spPr>
          <a:xfrm>
            <a:off x="6822969" y="0"/>
            <a:ext cx="5390148" cy="6858000"/>
          </a:xfrm>
          <a:prstGeom prst="parallelogram">
            <a:avLst>
              <a:gd name="adj" fmla="val 31429"/>
            </a:avLst>
          </a:prstGeom>
          <a:solidFill>
            <a:srgbClr val="6B6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Romboid 12">
            <a:extLst>
              <a:ext uri="{FF2B5EF4-FFF2-40B4-BE49-F238E27FC236}">
                <a16:creationId xmlns:a16="http://schemas.microsoft.com/office/drawing/2014/main" id="{3B383B91-91B6-4CE0-8915-B6B3A3BE8FA6}"/>
              </a:ext>
            </a:extLst>
          </p:cNvPr>
          <p:cNvSpPr/>
          <p:nvPr/>
        </p:nvSpPr>
        <p:spPr>
          <a:xfrm>
            <a:off x="6801852" y="0"/>
            <a:ext cx="5390148" cy="6858000"/>
          </a:xfrm>
          <a:prstGeom prst="parallelogram">
            <a:avLst>
              <a:gd name="adj" fmla="val 35536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0427" y="104400"/>
            <a:ext cx="23407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Közös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munka</a:t>
            </a:r>
          </a:p>
        </p:txBody>
      </p:sp>
      <p:pic>
        <p:nvPicPr>
          <p:cNvPr id="1028" name="Picture 4" descr="MySQL Logo PNG Transparent Images | PNG All">
            <a:extLst>
              <a:ext uri="{FF2B5EF4-FFF2-40B4-BE49-F238E27FC236}">
                <a16:creationId xmlns:a16="http://schemas.microsoft.com/office/drawing/2014/main" id="{101F32BD-6BE3-4477-8E52-03F428E5A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51" y="2389305"/>
            <a:ext cx="2408324" cy="12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FEE5A23-42CD-45BD-974D-93CE22942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93" y="3844401"/>
            <a:ext cx="3291840" cy="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crosoft Word Logo transparent PNG - StickPNG">
            <a:extLst>
              <a:ext uri="{FF2B5EF4-FFF2-40B4-BE49-F238E27FC236}">
                <a16:creationId xmlns:a16="http://schemas.microsoft.com/office/drawing/2014/main" id="{8972041D-5961-4A92-9038-BE0D65699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51" y="5003289"/>
            <a:ext cx="1749524" cy="109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60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2E6BFBA9-58E6-4FA5-8BCD-8E642182AEAA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blipFill dpi="0" rotWithShape="1">
            <a:blip r:embed="rId2"/>
            <a:srcRect/>
            <a:tile tx="0" ty="4451350" sx="100000" sy="100000" flip="none" algn="b"/>
          </a:blipFill>
          <a:ln>
            <a:solidFill>
              <a:srgbClr val="618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F3609B9-3AE1-4D3A-B653-717D5BEB7C9D}"/>
              </a:ext>
            </a:extLst>
          </p:cNvPr>
          <p:cNvSpPr/>
          <p:nvPr/>
        </p:nvSpPr>
        <p:spPr>
          <a:xfrm>
            <a:off x="0" y="1528204"/>
            <a:ext cx="12192000" cy="3801592"/>
          </a:xfrm>
          <a:prstGeom prst="rect">
            <a:avLst/>
          </a:prstGeom>
          <a:solidFill>
            <a:srgbClr val="61892F">
              <a:alpha val="80000"/>
            </a:srgbClr>
          </a:solidFill>
          <a:ln>
            <a:solidFill>
              <a:srgbClr val="618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9C1A3F-230B-4C05-8BD2-3DCEFEDD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 alkalmazás</a:t>
            </a:r>
          </a:p>
        </p:txBody>
      </p:sp>
    </p:spTree>
    <p:extLst>
      <p:ext uri="{BB962C8B-B14F-4D97-AF65-F5344CB8AC3E}">
        <p14:creationId xmlns:p14="http://schemas.microsoft.com/office/powerpoint/2010/main" val="139757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660" r="22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2" y="-2666150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925"/>
            <a:ext cx="39725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Alkalmazott</a:t>
            </a:r>
          </a:p>
          <a:p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eszközök</a:t>
            </a:r>
          </a:p>
        </p:txBody>
      </p:sp>
      <p:pic>
        <p:nvPicPr>
          <p:cNvPr id="3076" name="Picture 4" descr="Everything You Need To Know Before Creating An Android Application | by  Explore Hacks | Medium">
            <a:extLst>
              <a:ext uri="{FF2B5EF4-FFF2-40B4-BE49-F238E27FC236}">
                <a16:creationId xmlns:a16="http://schemas.microsoft.com/office/drawing/2014/main" id="{BEE02DEA-6316-C952-BF9D-7E52BDFBC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37" y="2594305"/>
            <a:ext cx="4387590" cy="278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Maps Services | Drupal.org">
            <a:extLst>
              <a:ext uri="{FF2B5EF4-FFF2-40B4-BE49-F238E27FC236}">
                <a16:creationId xmlns:a16="http://schemas.microsoft.com/office/drawing/2014/main" id="{3149227E-3706-E046-D3B9-E431F296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33" y="2919456"/>
            <a:ext cx="5896062" cy="21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660" r="22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1" y="-2666148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3025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Funkciók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CE07C45-62C8-4905-A0C7-B89B357C7AF6}"/>
              </a:ext>
            </a:extLst>
          </p:cNvPr>
          <p:cNvSpPr txBox="1"/>
          <p:nvPr/>
        </p:nvSpPr>
        <p:spPr>
          <a:xfrm>
            <a:off x="6637682" y="1505696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latin typeface="Verdana" panose="020B0604030504040204" pitchFamily="34" charset="0"/>
                <a:ea typeface="Verdana" panose="020B0604030504040204" pitchFamily="34" charset="0"/>
              </a:rPr>
              <a:t>Látogató felhasználók +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2117EEE-440B-47E3-8AFA-109AE52C71C7}"/>
              </a:ext>
            </a:extLst>
          </p:cNvPr>
          <p:cNvSpPr txBox="1"/>
          <p:nvPr/>
        </p:nvSpPr>
        <p:spPr>
          <a:xfrm>
            <a:off x="5742307" y="970721"/>
            <a:ext cx="4680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Regisztrált felhasználók</a:t>
            </a:r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47E9CE0D-F41E-483A-AAD0-11EF0DD0C7BB}"/>
              </a:ext>
            </a:extLst>
          </p:cNvPr>
          <p:cNvSpPr/>
          <p:nvPr/>
        </p:nvSpPr>
        <p:spPr>
          <a:xfrm>
            <a:off x="6355432" y="206043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98B8683D-ACA1-47B2-8484-AA6A3D27F187}"/>
              </a:ext>
            </a:extLst>
          </p:cNvPr>
          <p:cNvSpPr txBox="1"/>
          <p:nvPr/>
        </p:nvSpPr>
        <p:spPr>
          <a:xfrm>
            <a:off x="6591448" y="1993781"/>
            <a:ext cx="439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Felhasználónév és email módosítása</a:t>
            </a:r>
          </a:p>
        </p:txBody>
      </p:sp>
      <p:sp>
        <p:nvSpPr>
          <p:cNvPr id="28" name="Ellipszis 27">
            <a:extLst>
              <a:ext uri="{FF2B5EF4-FFF2-40B4-BE49-F238E27FC236}">
                <a16:creationId xmlns:a16="http://schemas.microsoft.com/office/drawing/2014/main" id="{5B21BD72-E20C-43F0-91CF-8F67D4ADAAC4}"/>
              </a:ext>
            </a:extLst>
          </p:cNvPr>
          <p:cNvSpPr/>
          <p:nvPr/>
        </p:nvSpPr>
        <p:spPr>
          <a:xfrm>
            <a:off x="6355433" y="2522568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1A8571F0-79BB-4A58-8B55-FAA99E9F73F7}"/>
              </a:ext>
            </a:extLst>
          </p:cNvPr>
          <p:cNvSpPr/>
          <p:nvPr/>
        </p:nvSpPr>
        <p:spPr>
          <a:xfrm>
            <a:off x="6355432" y="299188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F99C5715-CE08-493F-9FD9-103900C8DD12}"/>
              </a:ext>
            </a:extLst>
          </p:cNvPr>
          <p:cNvSpPr txBox="1"/>
          <p:nvPr/>
        </p:nvSpPr>
        <p:spPr>
          <a:xfrm>
            <a:off x="6591449" y="2455910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Helyszínek hozzáadása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3C1950A2-1F19-4DBF-BB96-47F6E6F3A227}"/>
              </a:ext>
            </a:extLst>
          </p:cNvPr>
          <p:cNvSpPr txBox="1"/>
          <p:nvPr/>
        </p:nvSpPr>
        <p:spPr>
          <a:xfrm>
            <a:off x="6591449" y="2925227"/>
            <a:ext cx="281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Értékelések hozzáadás</a:t>
            </a:r>
          </a:p>
        </p:txBody>
      </p:sp>
      <p:sp>
        <p:nvSpPr>
          <p:cNvPr id="55" name="Ellipszis 54">
            <a:extLst>
              <a:ext uri="{FF2B5EF4-FFF2-40B4-BE49-F238E27FC236}">
                <a16:creationId xmlns:a16="http://schemas.microsoft.com/office/drawing/2014/main" id="{EC8103BB-B48C-4E4A-AB6D-0FDAF683E3B6}"/>
              </a:ext>
            </a:extLst>
          </p:cNvPr>
          <p:cNvSpPr/>
          <p:nvPr/>
        </p:nvSpPr>
        <p:spPr>
          <a:xfrm>
            <a:off x="1176132" y="354624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6" name="Ellipszis 55">
            <a:extLst>
              <a:ext uri="{FF2B5EF4-FFF2-40B4-BE49-F238E27FC236}">
                <a16:creationId xmlns:a16="http://schemas.microsoft.com/office/drawing/2014/main" id="{DADFEE30-84B4-4A56-AEF1-1CD0C8790F45}"/>
              </a:ext>
            </a:extLst>
          </p:cNvPr>
          <p:cNvSpPr/>
          <p:nvPr/>
        </p:nvSpPr>
        <p:spPr>
          <a:xfrm>
            <a:off x="1176131" y="4015566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7" name="Szövegdoboz 56">
            <a:extLst>
              <a:ext uri="{FF2B5EF4-FFF2-40B4-BE49-F238E27FC236}">
                <a16:creationId xmlns:a16="http://schemas.microsoft.com/office/drawing/2014/main" id="{F2F24562-570A-4C59-9896-A8068725CAE8}"/>
              </a:ext>
            </a:extLst>
          </p:cNvPr>
          <p:cNvSpPr txBox="1"/>
          <p:nvPr/>
        </p:nvSpPr>
        <p:spPr>
          <a:xfrm>
            <a:off x="1412148" y="3479591"/>
            <a:ext cx="359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Regisztráció és bejelentkezés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0CD90959-8529-4FA8-B3E1-1DC9524DB5D7}"/>
              </a:ext>
            </a:extLst>
          </p:cNvPr>
          <p:cNvSpPr txBox="1"/>
          <p:nvPr/>
        </p:nvSpPr>
        <p:spPr>
          <a:xfrm>
            <a:off x="1412148" y="3948908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Helyszínek megtekintése</a:t>
            </a:r>
          </a:p>
        </p:txBody>
      </p:sp>
      <p:sp>
        <p:nvSpPr>
          <p:cNvPr id="59" name="Szövegdoboz 58">
            <a:extLst>
              <a:ext uri="{FF2B5EF4-FFF2-40B4-BE49-F238E27FC236}">
                <a16:creationId xmlns:a16="http://schemas.microsoft.com/office/drawing/2014/main" id="{604CC54E-31B8-4DC0-AD0F-F87B929A3072}"/>
              </a:ext>
            </a:extLst>
          </p:cNvPr>
          <p:cNvSpPr txBox="1"/>
          <p:nvPr/>
        </p:nvSpPr>
        <p:spPr>
          <a:xfrm>
            <a:off x="792000" y="2941793"/>
            <a:ext cx="418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Látogató felhasználók</a:t>
            </a:r>
          </a:p>
        </p:txBody>
      </p: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236ABED7-F7E1-78BA-C9E3-941BD68FCA03}"/>
              </a:ext>
            </a:extLst>
          </p:cNvPr>
          <p:cNvSpPr txBox="1"/>
          <p:nvPr/>
        </p:nvSpPr>
        <p:spPr>
          <a:xfrm>
            <a:off x="1412147" y="4387130"/>
            <a:ext cx="317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Értékelések megtekintése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0E05019A-084B-329B-C169-3B943A19DA93}"/>
              </a:ext>
            </a:extLst>
          </p:cNvPr>
          <p:cNvSpPr txBox="1"/>
          <p:nvPr/>
        </p:nvSpPr>
        <p:spPr>
          <a:xfrm>
            <a:off x="1404986" y="4891652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Visszajelzés küldése</a:t>
            </a:r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D2826E82-7262-2FDB-4216-81CE0125B8D3}"/>
              </a:ext>
            </a:extLst>
          </p:cNvPr>
          <p:cNvSpPr/>
          <p:nvPr/>
        </p:nvSpPr>
        <p:spPr>
          <a:xfrm>
            <a:off x="1168969" y="449058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2B06EE55-3970-5F1D-4EBB-EDEFD1AA3DFC}"/>
              </a:ext>
            </a:extLst>
          </p:cNvPr>
          <p:cNvSpPr/>
          <p:nvPr/>
        </p:nvSpPr>
        <p:spPr>
          <a:xfrm>
            <a:off x="1176131" y="4965964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6" name="Ellipszis 45">
            <a:extLst>
              <a:ext uri="{FF2B5EF4-FFF2-40B4-BE49-F238E27FC236}">
                <a16:creationId xmlns:a16="http://schemas.microsoft.com/office/drawing/2014/main" id="{C0537EEE-BCC4-DEF5-8665-FE9706543D67}"/>
              </a:ext>
            </a:extLst>
          </p:cNvPr>
          <p:cNvSpPr/>
          <p:nvPr/>
        </p:nvSpPr>
        <p:spPr>
          <a:xfrm>
            <a:off x="6355432" y="4900485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471147F1-74AD-F936-0A2D-0A36359E95AF}"/>
              </a:ext>
            </a:extLst>
          </p:cNvPr>
          <p:cNvSpPr txBox="1"/>
          <p:nvPr/>
        </p:nvSpPr>
        <p:spPr>
          <a:xfrm>
            <a:off x="6591448" y="4833827"/>
            <a:ext cx="492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Nem tudnak bejelentkezni kitiltott fiókba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494D8FBF-EB3F-7C0B-218B-45659265D5E6}"/>
              </a:ext>
            </a:extLst>
          </p:cNvPr>
          <p:cNvSpPr txBox="1"/>
          <p:nvPr/>
        </p:nvSpPr>
        <p:spPr>
          <a:xfrm>
            <a:off x="5742307" y="4318240"/>
            <a:ext cx="418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Kitiltott felhasználók</a:t>
            </a:r>
          </a:p>
        </p:txBody>
      </p:sp>
    </p:spTree>
    <p:extLst>
      <p:ext uri="{BB962C8B-B14F-4D97-AF65-F5344CB8AC3E}">
        <p14:creationId xmlns:p14="http://schemas.microsoft.com/office/powerpoint/2010/main" val="1463313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3A5CEC51-5EA9-48E6-9AFD-A5324DCA2F7A}"/>
              </a:ext>
            </a:extLst>
          </p:cNvPr>
          <p:cNvSpPr/>
          <p:nvPr/>
        </p:nvSpPr>
        <p:spPr>
          <a:xfrm rot="20150664">
            <a:off x="36362" y="-2666148"/>
            <a:ext cx="7943480" cy="3801592"/>
          </a:xfrm>
          <a:prstGeom prst="round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660" r="226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ABF81F-8780-4C8F-BBAC-71E7C9996D2F}"/>
              </a:ext>
            </a:extLst>
          </p:cNvPr>
          <p:cNvSpPr/>
          <p:nvPr/>
        </p:nvSpPr>
        <p:spPr>
          <a:xfrm rot="20150664">
            <a:off x="36361" y="-2664993"/>
            <a:ext cx="7943480" cy="3801592"/>
          </a:xfrm>
          <a:prstGeom prst="roundRect">
            <a:avLst/>
          </a:prstGeom>
          <a:solidFill>
            <a:srgbClr val="6189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2950ED6-D023-452B-B734-F48EDEA2F142}"/>
              </a:ext>
            </a:extLst>
          </p:cNvPr>
          <p:cNvSpPr txBox="1"/>
          <p:nvPr/>
        </p:nvSpPr>
        <p:spPr>
          <a:xfrm>
            <a:off x="792000" y="104400"/>
            <a:ext cx="4009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Nehézségek</a:t>
            </a:r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0B0C6AFD-F5AE-4DBD-9046-961565980CFE}"/>
              </a:ext>
            </a:extLst>
          </p:cNvPr>
          <p:cNvSpPr/>
          <p:nvPr/>
        </p:nvSpPr>
        <p:spPr>
          <a:xfrm>
            <a:off x="897719" y="3344320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C5F1EE5-E7A9-4B38-9060-0FCD0D89013C}"/>
              </a:ext>
            </a:extLst>
          </p:cNvPr>
          <p:cNvSpPr txBox="1"/>
          <p:nvPr/>
        </p:nvSpPr>
        <p:spPr>
          <a:xfrm>
            <a:off x="1133736" y="3277662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Google </a:t>
            </a:r>
            <a:r>
              <a:rPr lang="hu-HU" dirty="0" err="1">
                <a:latin typeface="Verdana" panose="020B0604030504040204" pitchFamily="34" charset="0"/>
                <a:ea typeface="Verdana" panose="020B0604030504040204" pitchFamily="34" charset="0"/>
              </a:rPr>
              <a:t>Maps</a:t>
            </a:r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 funkciók</a:t>
            </a: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FC6EBFBA-A007-4C05-B4FF-291D603A4A72}"/>
              </a:ext>
            </a:extLst>
          </p:cNvPr>
          <p:cNvSpPr/>
          <p:nvPr/>
        </p:nvSpPr>
        <p:spPr>
          <a:xfrm>
            <a:off x="897720" y="3780309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8020086-E16D-49E8-AD15-94C0725BD6EC}"/>
              </a:ext>
            </a:extLst>
          </p:cNvPr>
          <p:cNvSpPr txBox="1"/>
          <p:nvPr/>
        </p:nvSpPr>
        <p:spPr>
          <a:xfrm>
            <a:off x="1133736" y="3713651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Autentikáció</a:t>
            </a:r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30BEBEFC-6BEB-4017-B9AE-6799EBCB2E7E}"/>
              </a:ext>
            </a:extLst>
          </p:cNvPr>
          <p:cNvSpPr/>
          <p:nvPr/>
        </p:nvSpPr>
        <p:spPr>
          <a:xfrm>
            <a:off x="897720" y="4216298"/>
            <a:ext cx="236017" cy="236017"/>
          </a:xfrm>
          <a:prstGeom prst="ellipse">
            <a:avLst/>
          </a:prstGeom>
          <a:solidFill>
            <a:srgbClr val="86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581A739E-A734-4E63-BF86-7A8429AFC517}"/>
              </a:ext>
            </a:extLst>
          </p:cNvPr>
          <p:cNvSpPr txBox="1"/>
          <p:nvPr/>
        </p:nvSpPr>
        <p:spPr>
          <a:xfrm>
            <a:off x="1133736" y="4149640"/>
            <a:ext cx="104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Verdana" panose="020B0604030504040204" pitchFamily="34" charset="0"/>
                <a:ea typeface="Verdana" panose="020B0604030504040204" pitchFamily="34" charset="0"/>
              </a:rPr>
              <a:t>Kinézet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24DF94E-4D85-087F-BC06-AE2A43A3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276" y="930736"/>
            <a:ext cx="2496267" cy="529920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A99FB3D-435E-6D84-F864-92FB36D30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544" y="930736"/>
            <a:ext cx="2496267" cy="529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1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193</Words>
  <Application>Microsoft Office PowerPoint</Application>
  <PresentationFormat>Szélesvásznú</PresentationFormat>
  <Paragraphs>99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Verdana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Mobil alkalmazás</vt:lpstr>
      <vt:lpstr>PowerPoint-bemutató</vt:lpstr>
      <vt:lpstr>PowerPoint-bemutató</vt:lpstr>
      <vt:lpstr>PowerPoint-bemutató</vt:lpstr>
      <vt:lpstr>PowerPoint-bemutató</vt:lpstr>
      <vt:lpstr>Webes alkalmazás</vt:lpstr>
      <vt:lpstr>PowerPoint-bemutató</vt:lpstr>
      <vt:lpstr>PowerPoint-bemutató</vt:lpstr>
      <vt:lpstr>PowerPoint-bemutató</vt:lpstr>
      <vt:lpstr>PowerPoint-bemutató</vt:lpstr>
      <vt:lpstr>PowerPoint-bemutató</vt:lpstr>
      <vt:lpstr>Asztali alkalmazás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Balázs Takács</dc:creator>
  <cp:lastModifiedBy>Marcell Kilián</cp:lastModifiedBy>
  <cp:revision>81</cp:revision>
  <dcterms:created xsi:type="dcterms:W3CDTF">2022-04-25T15:42:42Z</dcterms:created>
  <dcterms:modified xsi:type="dcterms:W3CDTF">2022-04-30T18:35:43Z</dcterms:modified>
</cp:coreProperties>
</file>